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3744416" cy="576064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Материально- техническое оснащение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кабинета учителя-дефектолога, педагога- психолога</a:t>
            </a:r>
            <a:b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МБДОУ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«Детский сад №286 компенсирующего вида» Московского района </a:t>
            </a:r>
            <a:r>
              <a:rPr lang="ru-RU" sz="2800" b="1" dirty="0" err="1">
                <a:solidFill>
                  <a:schemeClr val="accent5">
                    <a:lumMod val="75000"/>
                  </a:schemeClr>
                </a:solidFill>
                <a:latin typeface="+mn-lt"/>
              </a:rPr>
              <a:t>г.Казани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026" name="Picture 2" descr="http://kor-school-ohan.ucoz.ru/_si/0/171479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36004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6.userapi.com/qdnBwTA8t6M6GnA6Adf7egrmvCvdT1YUopmqzg/KMNPdLCi4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009" y="3789040"/>
            <a:ext cx="2336382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80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20210224_09491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16776"/>
            <a:ext cx="2555863" cy="539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20210224_09501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816776"/>
            <a:ext cx="2560892" cy="540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734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20210224_09493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380311" cy="349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974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160</TotalTime>
  <Words>8</Words>
  <Application>Microsoft Office PowerPoint</Application>
  <PresentationFormat>Экран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Остин</vt:lpstr>
      <vt:lpstr>Материально- техническое оснащение кабинета учителя-дефектолога, педагога- психолога МБДОУ «Детский сад №286 компенсирующего вида» Московского района г.Казани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Материально- техническое оснащение кабинета учителя-дефектолога, педагога</dc:title>
  <dc:creator>User</dc:creator>
  <cp:lastModifiedBy>User</cp:lastModifiedBy>
  <cp:revision>4</cp:revision>
  <dcterms:created xsi:type="dcterms:W3CDTF">2021-02-01T13:52:50Z</dcterms:created>
  <dcterms:modified xsi:type="dcterms:W3CDTF">2021-02-24T13:46:53Z</dcterms:modified>
</cp:coreProperties>
</file>